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7"/>
  </p:notesMasterIdLst>
  <p:sldIdLst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A7B81B-7209-4AAA-AAE5-5E9A5A618DD7}" type="datetimeFigureOut">
              <a:rPr lang="zh-TW" altLang="en-US" smtClean="0"/>
              <a:t>2026/8/11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ED4A8D-E229-47C4-A258-67E13AD647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76936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" name="Google Shape;38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26498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13017-02A6-41EF-B6CC-A13EB27B73EF}" type="datetimeFigureOut">
              <a:rPr lang="zh-TW" altLang="en-US" smtClean="0"/>
              <a:t>2026/8/11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8502-6CF6-4492-8EDD-A5263F048C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7043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13017-02A6-41EF-B6CC-A13EB27B73EF}" type="datetimeFigureOut">
              <a:rPr lang="zh-TW" altLang="en-US" smtClean="0"/>
              <a:t>2026/8/11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8502-6CF6-4492-8EDD-A5263F048C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9976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13017-02A6-41EF-B6CC-A13EB27B73EF}" type="datetimeFigureOut">
              <a:rPr lang="zh-TW" altLang="en-US" smtClean="0"/>
              <a:t>2026/8/11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8502-6CF6-4492-8EDD-A5263F048C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79244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04BB4-B7C1-4E3D-BEC7-AA779AF34F92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526200"/>
      </p:ext>
    </p:extLst>
  </p:cSld>
  <p:clrMapOvr>
    <a:masterClrMapping/>
  </p:clrMapOvr>
  <p:transition spd="med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04BB4-B7C1-4E3D-BEC7-AA779AF34F92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040856"/>
      </p:ext>
    </p:extLst>
  </p:cSld>
  <p:clrMapOvr>
    <a:masterClrMapping/>
  </p:clrMapOvr>
  <p:transition spd="med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04BB4-B7C1-4E3D-BEC7-AA779AF34F92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997395"/>
      </p:ext>
    </p:extLst>
  </p:cSld>
  <p:clrMapOvr>
    <a:masterClrMapping/>
  </p:clrMapOvr>
  <p:transition spd="med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13017-02A6-41EF-B6CC-A13EB27B73EF}" type="datetimeFigureOut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2026/8/11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8F8502-6CF6-4492-8EDD-A5263F048C4C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33284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13017-02A6-41EF-B6CC-A13EB27B73EF}" type="datetimeFigureOut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2026/8/11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8F8502-6CF6-4492-8EDD-A5263F048C4C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42662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13017-02A6-41EF-B6CC-A13EB27B73EF}" type="datetimeFigureOut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2026/8/11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8F8502-6CF6-4492-8EDD-A5263F048C4C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97399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13017-02A6-41EF-B6CC-A13EB27B73EF}" type="datetimeFigureOut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2026/8/11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8F8502-6CF6-4492-8EDD-A5263F048C4C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86544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13017-02A6-41EF-B6CC-A13EB27B73EF}" type="datetimeFigureOut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2026/8/11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8F8502-6CF6-4492-8EDD-A5263F048C4C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6875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13017-02A6-41EF-B6CC-A13EB27B73EF}" type="datetimeFigureOut">
              <a:rPr lang="zh-TW" altLang="en-US" smtClean="0"/>
              <a:t>2026/8/11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8502-6CF6-4492-8EDD-A5263F048C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839636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13017-02A6-41EF-B6CC-A13EB27B73EF}" type="datetimeFigureOut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2026/8/11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8F8502-6CF6-4492-8EDD-A5263F048C4C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05494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13017-02A6-41EF-B6CC-A13EB27B73EF}" type="datetimeFigureOut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2026/8/11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8F8502-6CF6-4492-8EDD-A5263F048C4C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12297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13017-02A6-41EF-B6CC-A13EB27B73EF}" type="datetimeFigureOut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2026/8/11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8F8502-6CF6-4492-8EDD-A5263F048C4C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29810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13017-02A6-41EF-B6CC-A13EB27B73EF}" type="datetimeFigureOut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2026/8/11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8F8502-6CF6-4492-8EDD-A5263F048C4C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42337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13017-02A6-41EF-B6CC-A13EB27B73EF}" type="datetimeFigureOut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2026/8/11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8F8502-6CF6-4492-8EDD-A5263F048C4C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18449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13017-02A6-41EF-B6CC-A13EB27B73EF}" type="datetimeFigureOut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2026/8/11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8F8502-6CF6-4492-8EDD-A5263F048C4C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50925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704BB4-B7C1-4E3D-BEC7-AA779AF34F92}" type="slidenum">
              <a:rPr kumimoji="0" lang="en-US" altLang="zh-TW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0049877"/>
      </p:ext>
    </p:extLst>
  </p:cSld>
  <p:clrMapOvr>
    <a:masterClrMapping/>
  </p:clrMapOvr>
  <p:transition spd="med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704BB4-B7C1-4E3D-BEC7-AA779AF34F92}" type="slidenum">
              <a:rPr kumimoji="0" lang="en-US" altLang="zh-TW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9896860"/>
      </p:ext>
    </p:extLst>
  </p:cSld>
  <p:clrMapOvr>
    <a:masterClrMapping/>
  </p:clrMapOvr>
  <p:transition spd="med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704BB4-B7C1-4E3D-BEC7-AA779AF34F92}" type="slidenum">
              <a:rPr kumimoji="0" lang="en-US" altLang="zh-TW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6489306"/>
      </p:ext>
    </p:extLst>
  </p:cSld>
  <p:clrMapOvr>
    <a:masterClrMapping/>
  </p:clrMapOvr>
  <p:transition spd="med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704BB4-B7C1-4E3D-BEC7-AA779AF34F92}" type="slidenum">
              <a:rPr kumimoji="0" lang="en-US" altLang="zh-TW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0345748"/>
      </p:ext>
    </p:extLst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13017-02A6-41EF-B6CC-A13EB27B73EF}" type="datetimeFigureOut">
              <a:rPr lang="zh-TW" altLang="en-US" smtClean="0"/>
              <a:t>2026/8/11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8502-6CF6-4492-8EDD-A5263F048C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948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13017-02A6-41EF-B6CC-A13EB27B73EF}" type="datetimeFigureOut">
              <a:rPr lang="zh-TW" altLang="en-US" smtClean="0"/>
              <a:t>2026/8/11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8502-6CF6-4492-8EDD-A5263F048C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6671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13017-02A6-41EF-B6CC-A13EB27B73EF}" type="datetimeFigureOut">
              <a:rPr lang="zh-TW" altLang="en-US" smtClean="0"/>
              <a:t>2026/8/11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8502-6CF6-4492-8EDD-A5263F048C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9335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13017-02A6-41EF-B6CC-A13EB27B73EF}" type="datetimeFigureOut">
              <a:rPr lang="zh-TW" altLang="en-US" smtClean="0"/>
              <a:t>2026/8/11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8502-6CF6-4492-8EDD-A5263F048C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8603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13017-02A6-41EF-B6CC-A13EB27B73EF}" type="datetimeFigureOut">
              <a:rPr lang="zh-TW" altLang="en-US" smtClean="0"/>
              <a:t>2026/8/11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8502-6CF6-4492-8EDD-A5263F048C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0920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13017-02A6-41EF-B6CC-A13EB27B73EF}" type="datetimeFigureOut">
              <a:rPr lang="zh-TW" altLang="en-US" smtClean="0"/>
              <a:t>2026/8/11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8502-6CF6-4492-8EDD-A5263F048C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88689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13017-02A6-41EF-B6CC-A13EB27B73EF}" type="datetimeFigureOut">
              <a:rPr lang="zh-TW" altLang="en-US" smtClean="0"/>
              <a:t>2026/8/11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8502-6CF6-4492-8EDD-A5263F048C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70351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913017-02A6-41EF-B6CC-A13EB27B73EF}" type="datetimeFigureOut">
              <a:rPr lang="zh-TW" altLang="en-US" smtClean="0"/>
              <a:t>2026/8/11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F8502-6CF6-4492-8EDD-A5263F048C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2771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13017-02A6-41EF-B6CC-A13EB27B73EF}" type="datetimeFigureOut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2026/8/11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8F8502-6CF6-4492-8EDD-A5263F048C4C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652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1950194" y="1052736"/>
            <a:ext cx="8435975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169988" indent="-1169988" eaLnBrk="1" hangingPunct="1">
              <a:buNone/>
              <a:defRPr/>
            </a:pPr>
            <a:r>
              <a:rPr lang="zh-TW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【</a:t>
            </a:r>
            <a:r>
              <a:rPr lang="en-US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1</a:t>
            </a:r>
            <a:r>
              <a:rPr lang="zh-TW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】</a:t>
            </a:r>
            <a:r>
              <a:rPr lang="zh-TW" altLang="en-US" sz="36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制式</a:t>
            </a:r>
            <a:r>
              <a:rPr lang="zh-TW" altLang="en-US" sz="36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校服</a:t>
            </a:r>
            <a:r>
              <a:rPr lang="zh-TW" altLang="en-US" sz="3600" b="1" dirty="0" smtClean="0">
                <a:solidFill>
                  <a:schemeClr val="accent6"/>
                </a:solidFill>
                <a:latin typeface="標楷體" pitchFamily="65" charset="-120"/>
                <a:ea typeface="標楷體" pitchFamily="65" charset="-120"/>
              </a:rPr>
              <a:t>男生</a:t>
            </a:r>
            <a:r>
              <a:rPr lang="zh-TW" altLang="en-US" sz="3600" b="1" dirty="0" smtClean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為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淺綠色上衣卡其長褲</a:t>
            </a:r>
            <a:r>
              <a:rPr lang="zh-TW" altLang="en-US" sz="3600" b="1" dirty="0" smtClean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、</a:t>
            </a:r>
            <a:r>
              <a:rPr lang="zh-TW" altLang="en-US" sz="3600" b="1" dirty="0" smtClean="0">
                <a:solidFill>
                  <a:schemeClr val="accent6"/>
                </a:solidFill>
                <a:latin typeface="標楷體" pitchFamily="65" charset="-120"/>
                <a:ea typeface="標楷體" pitchFamily="65" charset="-120"/>
              </a:rPr>
              <a:t>女生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為</a:t>
            </a:r>
            <a:r>
              <a:rPr lang="zh-TW" altLang="en-US" sz="3600" b="1" dirty="0" smtClean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淺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綠色上衣黑長褲或黑裙為準；</a:t>
            </a:r>
            <a:r>
              <a:rPr lang="zh-TW" altLang="en-US" sz="36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運動服</a:t>
            </a:r>
            <a:r>
              <a:rPr lang="zh-TW" altLang="en-US" sz="3600" b="1" dirty="0">
                <a:solidFill>
                  <a:schemeClr val="accent6"/>
                </a:solidFill>
                <a:latin typeface="標楷體" pitchFamily="65" charset="-120"/>
                <a:ea typeface="標楷體" pitchFamily="65" charset="-120"/>
              </a:rPr>
              <a:t>男生</a:t>
            </a:r>
            <a:r>
              <a:rPr lang="zh-TW" altLang="en-US" sz="3600" b="1" dirty="0" smtClean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為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白色長短袖上衣綠色長短褲</a:t>
            </a:r>
            <a:r>
              <a:rPr lang="zh-TW" altLang="en-US" sz="3600" b="1" dirty="0" smtClean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、</a:t>
            </a:r>
            <a:r>
              <a:rPr lang="zh-TW" altLang="en-US" sz="3600" b="1" dirty="0">
                <a:solidFill>
                  <a:schemeClr val="accent6"/>
                </a:solidFill>
                <a:latin typeface="標楷體" pitchFamily="65" charset="-120"/>
                <a:ea typeface="標楷體" pitchFamily="65" charset="-120"/>
              </a:rPr>
              <a:t>女生</a:t>
            </a:r>
            <a:r>
              <a:rPr lang="zh-TW" altLang="en-US" sz="3600" b="1" dirty="0" smtClean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白色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長短袖上衣粉紅長短褲為準，天冷可加穿本校運動夾克或依個人冷熱觀感於校定服裝內外加穿帽</a:t>
            </a:r>
            <a:r>
              <a:rPr lang="en-US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T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、外套等個人防寒衣物。</a:t>
            </a:r>
            <a:endParaRPr lang="en-US" altLang="zh-TW" sz="3600" b="1" dirty="0">
              <a:solidFill>
                <a:schemeClr val="accent6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marL="1169988" indent="-1169988" eaLnBrk="1" hangingPunct="1">
              <a:buNone/>
              <a:defRPr/>
            </a:pPr>
            <a:r>
              <a:rPr lang="zh-TW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【</a:t>
            </a:r>
            <a:r>
              <a:rPr lang="en-US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2</a:t>
            </a:r>
            <a:r>
              <a:rPr lang="zh-TW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】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岡中紀念</a:t>
            </a:r>
            <a:r>
              <a:rPr lang="en-US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T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恤</a:t>
            </a:r>
            <a:r>
              <a:rPr lang="en-US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男女生上衣穿著紀念</a:t>
            </a:r>
            <a:r>
              <a:rPr lang="en-US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T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恤時，均著學校制式運動褲。</a:t>
            </a:r>
            <a:endParaRPr lang="en-US" altLang="zh-TW" sz="36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gray">
          <a:xfrm>
            <a:off x="2783632" y="260696"/>
            <a:ext cx="6769100" cy="79204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sz="4000" b="1" dirty="0">
                <a:solidFill>
                  <a:srgbClr val="000000"/>
                </a:solidFill>
                <a:latin typeface="文鼎粗行楷" pitchFamily="49" charset="-120"/>
                <a:ea typeface="標楷體" pitchFamily="65" charset="-120"/>
              </a:rPr>
              <a:t>服裝儀容規定</a:t>
            </a:r>
          </a:p>
        </p:txBody>
      </p:sp>
    </p:spTree>
    <p:extLst>
      <p:ext uri="{BB962C8B-B14F-4D97-AF65-F5344CB8AC3E}">
        <p14:creationId xmlns:p14="http://schemas.microsoft.com/office/powerpoint/2010/main" val="747394954"/>
      </p:ext>
    </p:extLst>
  </p:cSld>
  <p:clrMapOvr>
    <a:masterClrMapping/>
  </p:clrMapOvr>
  <p:transition spd="med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1952626" y="1340768"/>
            <a:ext cx="8435975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169988" indent="-1169988" algn="just" eaLnBrk="1" hangingPunct="1">
              <a:buNone/>
              <a:defRPr/>
            </a:pPr>
            <a:r>
              <a:rPr lang="zh-TW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【3】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鞋子為球鞋或皮鞋並穿著襪子，禁止穿著涼</a:t>
            </a:r>
            <a:r>
              <a:rPr lang="en-US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拖</a:t>
            </a:r>
            <a:r>
              <a:rPr lang="en-US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鞋類。</a:t>
            </a:r>
            <a:endParaRPr lang="en-US" altLang="zh-TW" sz="3600" b="1" dirty="0">
              <a:solidFill>
                <a:schemeClr val="accent6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marL="1169988" indent="0" eaLnBrk="1" hangingPunct="1">
              <a:buNone/>
              <a:defRPr/>
            </a:pPr>
            <a:r>
              <a:rPr lang="zh-TW" altLang="en-US" sz="36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雨天可先穿涼（拖）鞋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到</a:t>
            </a:r>
            <a:r>
              <a:rPr lang="zh-TW" altLang="en-US" sz="3600" b="1" dirty="0" smtClean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校後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再換球（皮）鞋，最遲不得超過第二節。</a:t>
            </a:r>
            <a:endParaRPr lang="en-US" altLang="zh-TW" sz="3600" dirty="0">
              <a:solidFill>
                <a:schemeClr val="accent6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marL="1169988" indent="-1169988" algn="just" eaLnBrk="1" hangingPunct="1">
              <a:buNone/>
              <a:defRPr/>
            </a:pPr>
            <a:r>
              <a:rPr lang="zh-TW" altLang="zh-TW" sz="3600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【</a:t>
            </a:r>
            <a:r>
              <a:rPr lang="en-US" altLang="zh-TW" sz="3600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4</a:t>
            </a:r>
            <a:r>
              <a:rPr lang="zh-TW" altLang="zh-TW" sz="3600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】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攜帶本校制式後背式書包。</a:t>
            </a:r>
            <a:endParaRPr lang="en-US" altLang="zh-TW" sz="3600" b="1" dirty="0">
              <a:solidFill>
                <a:schemeClr val="accent6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marL="1258888" indent="-1258888" algn="just" eaLnBrk="1" hangingPunct="1">
              <a:buNone/>
              <a:defRPr/>
            </a:pPr>
            <a:r>
              <a:rPr lang="zh-TW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【</a:t>
            </a:r>
            <a:r>
              <a:rPr lang="en-US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5</a:t>
            </a:r>
            <a:r>
              <a:rPr lang="zh-TW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】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個人髮式以自然、健康、整潔，易於梳理為原則。</a:t>
            </a:r>
            <a:endParaRPr lang="en-US" altLang="zh-TW" sz="3600" b="1" dirty="0">
              <a:solidFill>
                <a:schemeClr val="accent6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gray">
          <a:xfrm>
            <a:off x="2783632" y="260696"/>
            <a:ext cx="6769100" cy="79204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sz="4000" b="1" dirty="0">
                <a:solidFill>
                  <a:srgbClr val="000000"/>
                </a:solidFill>
                <a:latin typeface="文鼎粗行楷" pitchFamily="49" charset="-120"/>
                <a:ea typeface="標楷體" pitchFamily="65" charset="-120"/>
              </a:rPr>
              <a:t>服裝儀容規定</a:t>
            </a:r>
          </a:p>
        </p:txBody>
      </p:sp>
    </p:spTree>
    <p:extLst>
      <p:ext uri="{BB962C8B-B14F-4D97-AF65-F5344CB8AC3E}">
        <p14:creationId xmlns:p14="http://schemas.microsoft.com/office/powerpoint/2010/main" val="996656053"/>
      </p:ext>
    </p:extLst>
  </p:cSld>
  <p:clrMapOvr>
    <a:masterClrMapping/>
  </p:clrMapOvr>
  <p:transition spd="med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>
            <a:extLst>
              <a:ext uri="{FF2B5EF4-FFF2-40B4-BE49-F238E27FC236}">
                <a16:creationId xmlns:a16="http://schemas.microsoft.com/office/drawing/2014/main" id="{179D329B-0ED7-FCAE-2180-1A846C47A180}"/>
              </a:ext>
            </a:extLst>
          </p:cNvPr>
          <p:cNvSpPr>
            <a:spLocks noChangeArrowheads="1"/>
          </p:cNvSpPr>
          <p:nvPr/>
        </p:nvSpPr>
        <p:spPr bwMode="gray">
          <a:xfrm>
            <a:off x="2783632" y="260696"/>
            <a:ext cx="6769100" cy="79204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sz="4000" b="1" dirty="0">
                <a:solidFill>
                  <a:srgbClr val="000000"/>
                </a:solidFill>
                <a:latin typeface="文鼎粗行楷" pitchFamily="49" charset="-120"/>
                <a:ea typeface="標楷體" pitchFamily="65" charset="-120"/>
              </a:rPr>
              <a:t>服裝儀容規定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3F72EA-A651-8F20-625C-0FFF8BE2CD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2626" y="1340768"/>
            <a:ext cx="8435975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258888" indent="-1258888" algn="just" eaLnBrk="1" hangingPunct="1">
              <a:buNone/>
              <a:defRPr/>
            </a:pPr>
            <a:r>
              <a:rPr lang="zh-TW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【</a:t>
            </a:r>
            <a:r>
              <a:rPr lang="en-US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6</a:t>
            </a:r>
            <a:r>
              <a:rPr lang="zh-TW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】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於</a:t>
            </a:r>
            <a:r>
              <a:rPr lang="zh-TW" altLang="en-US" sz="36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重大集會</a:t>
            </a:r>
            <a:r>
              <a:rPr lang="en-US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如始業式、休業式等</a:t>
            </a:r>
            <a:r>
              <a:rPr lang="en-US" altLang="zh-TW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統一穿著</a:t>
            </a:r>
            <a:r>
              <a:rPr lang="zh-TW" altLang="en-US" sz="36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制服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，週會及頒獎</a:t>
            </a:r>
            <a:r>
              <a:rPr lang="zh-TW" altLang="en-US" sz="3600" b="1" dirty="0" smtClean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典禮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著</a:t>
            </a:r>
            <a:r>
              <a:rPr lang="zh-TW" altLang="en-US" sz="3600" b="1" dirty="0" smtClean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班級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統一服裝，</a:t>
            </a:r>
            <a:r>
              <a:rPr lang="zh-TW" altLang="en-US" sz="36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授獎同學請著制服</a:t>
            </a:r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sz="3600" b="1" dirty="0">
              <a:solidFill>
                <a:schemeClr val="accent6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00704462"/>
      </p:ext>
    </p:extLst>
  </p:cSld>
  <p:clrMapOvr>
    <a:masterClrMapping/>
  </p:clrMapOvr>
  <p:transition spd="med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5"/>
          <p:cNvSpPr txBox="1"/>
          <p:nvPr/>
        </p:nvSpPr>
        <p:spPr>
          <a:xfrm>
            <a:off x="2024180" y="4869160"/>
            <a:ext cx="4248472" cy="1732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2800"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左邊</a:t>
            </a:r>
            <a:r>
              <a:rPr kumimoji="0" lang="en-US" altLang="zh-TW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: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2800"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學校：</a:t>
            </a:r>
            <a:r>
              <a:rPr kumimoji="0" lang="zh-TW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岡山高中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2800"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學號：</a:t>
            </a:r>
            <a:r>
              <a:rPr kumimoji="0" lang="en-US" altLang="zh-TW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310240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3" name="Google Shape;383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12025" y="1196704"/>
            <a:ext cx="4221163" cy="3456384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5"/>
          <p:cNvSpPr/>
          <p:nvPr/>
        </p:nvSpPr>
        <p:spPr>
          <a:xfrm>
            <a:off x="2783632" y="188640"/>
            <a:ext cx="6769100" cy="7920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rgbClr val="FCFDFD"/>
              </a:gs>
            </a:gsLst>
            <a:lin ang="0" scaled="0"/>
          </a:gradFill>
          <a:ln w="38100" cap="flat" cmpd="sng">
            <a:solidFill>
              <a:srgbClr val="80808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服裝儀容規定</a:t>
            </a:r>
            <a:r>
              <a:rPr kumimoji="0" lang="en-US" altLang="zh-TW" sz="4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~</a:t>
            </a:r>
            <a:r>
              <a:rPr kumimoji="0" lang="zh-TW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繡學號</a:t>
            </a: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5" name="Google Shape;385;p5" descr="IMG_02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98868" y="3356992"/>
            <a:ext cx="4713156" cy="3501008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5"/>
          <p:cNvSpPr/>
          <p:nvPr/>
        </p:nvSpPr>
        <p:spPr>
          <a:xfrm>
            <a:off x="2090861" y="1844824"/>
            <a:ext cx="3240360" cy="1584224"/>
          </a:xfrm>
          <a:prstGeom prst="wedgeRoundRectCallout">
            <a:avLst>
              <a:gd name="adj1" fmla="val -26947"/>
              <a:gd name="adj2" fmla="val 156148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右邊</a:t>
            </a:r>
            <a:r>
              <a:rPr kumimoji="0" lang="en-US" altLang="zh-TW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:</a:t>
            </a:r>
            <a:r>
              <a:rPr kumimoji="0" lang="zh-TW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依個人需求</a:t>
            </a:r>
            <a:r>
              <a:rPr kumimoji="0" lang="zh-TW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繡上姓名：</a:t>
            </a:r>
            <a:endParaRPr kumimoji="0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陳</a:t>
            </a:r>
            <a:r>
              <a:rPr kumimoji="0" lang="en-US" altLang="zh-TW" sz="3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XX(</a:t>
            </a:r>
            <a:r>
              <a:rPr kumimoji="0" lang="zh-TW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藍色字體</a:t>
            </a:r>
            <a:r>
              <a:rPr kumimoji="0" lang="en-US" altLang="zh-TW" sz="3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)</a:t>
            </a:r>
            <a:endParaRPr kumimoji="0" sz="3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3600"/>
              <a:buFontTx/>
              <a:buNone/>
              <a:tabLst/>
              <a:defRPr/>
            </a:pP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5"/>
          <p:cNvSpPr/>
          <p:nvPr/>
        </p:nvSpPr>
        <p:spPr>
          <a:xfrm>
            <a:off x="6398725" y="4819440"/>
            <a:ext cx="3603150" cy="1872208"/>
          </a:xfrm>
          <a:prstGeom prst="wedgeRoundRectCallout">
            <a:avLst>
              <a:gd name="adj1" fmla="val 29749"/>
              <a:gd name="adj2" fmla="val -124725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左邊</a:t>
            </a:r>
            <a:r>
              <a:rPr kumimoji="0" lang="en-US" altLang="zh-TW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: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校名：</a:t>
            </a:r>
            <a:r>
              <a:rPr kumimoji="0" lang="zh-TW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岡山高中</a:t>
            </a:r>
            <a:r>
              <a:rPr kumimoji="0" lang="zh-TW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學號：</a:t>
            </a:r>
            <a:r>
              <a:rPr kumimoji="0" lang="en-US" altLang="zh-TW" sz="3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310240</a:t>
            </a:r>
            <a:endParaRPr kumimoji="0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3600"/>
              <a:buFontTx/>
              <a:buNone/>
              <a:tabLst/>
              <a:defRPr/>
            </a:pPr>
            <a:endParaRPr kumimoji="0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128CD6C-FEA2-A63F-5B1B-79A5AA7D259A}"/>
              </a:ext>
            </a:extLst>
          </p:cNvPr>
          <p:cNvSpPr/>
          <p:nvPr/>
        </p:nvSpPr>
        <p:spPr bwMode="auto">
          <a:xfrm>
            <a:off x="2711625" y="5301208"/>
            <a:ext cx="692771" cy="143968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  <a:ea typeface="標楷體" pitchFamily="65" charset="-120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778608A-D89C-F5EF-67C8-AE936F76BD50}"/>
              </a:ext>
            </a:extLst>
          </p:cNvPr>
          <p:cNvSpPr/>
          <p:nvPr/>
        </p:nvSpPr>
        <p:spPr bwMode="auto">
          <a:xfrm>
            <a:off x="6888089" y="2852912"/>
            <a:ext cx="692771" cy="143968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  <a:ea typeface="標楷體" pitchFamily="65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1396087"/>
      </p:ext>
    </p:extLst>
  </p:cSld>
  <p:clrMapOvr>
    <a:masterClrMapping/>
  </p:clrMapOvr>
  <p:transition spd="med">
    <p:random/>
  </p:transition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265</Words>
  <Application>Microsoft Office PowerPoint</Application>
  <PresentationFormat>寬螢幕</PresentationFormat>
  <Paragraphs>18</Paragraphs>
  <Slides>4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3" baseType="lpstr">
      <vt:lpstr>文鼎粗行楷</vt:lpstr>
      <vt:lpstr>新細明體</vt:lpstr>
      <vt:lpstr>標楷體</vt:lpstr>
      <vt:lpstr>標楷體</vt:lpstr>
      <vt:lpstr>Arial</vt:lpstr>
      <vt:lpstr>Calibri</vt:lpstr>
      <vt:lpstr>Calibri Light</vt:lpstr>
      <vt:lpstr>Office 佈景主題</vt:lpstr>
      <vt:lpstr>1_Office 佈景主題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2</cp:revision>
  <dcterms:created xsi:type="dcterms:W3CDTF">2026-08-10T05:08:42Z</dcterms:created>
  <dcterms:modified xsi:type="dcterms:W3CDTF">2026-08-11T01:07:48Z</dcterms:modified>
</cp:coreProperties>
</file>