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皖貽 詹" initials="皖詹" lastIdx="1" clrIdx="0">
    <p:extLst>
      <p:ext uri="{19B8F6BF-5375-455C-9EA6-DF929625EA0E}">
        <p15:presenceInfo xmlns:p15="http://schemas.microsoft.com/office/powerpoint/2012/main" userId="d74bbc3f7c44ad4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8-24T20:50:59.298" idx="1">
    <p:pos x="7152" y="1296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AA3FA6-B0AF-8930-8174-E89FF8FD18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8FCCEA1-246C-0821-C6B5-E91B714BA3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8805B0A-00F2-D7FC-D6EC-DAFE003B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F5E8134-DE03-E3EA-1865-3AF5519AC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AAB8CA2-1B71-4FAD-CEE4-2B51AC38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211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999894-6154-B81B-4EC3-0F07552FF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35BA5E5-3AF7-B1D1-2C7B-217DAB48E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8181552-1B23-BEAF-B069-742F8FBE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01FE6AC-5FD7-B45A-605F-43CA74DD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DEE6E05-1392-0D88-BBE1-CF7296015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13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52D56A9-64B2-2B87-6D3C-23AC93D80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E7E73F6-284D-02FF-7DC4-7D4BC8AD7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9C484BD-9E78-8275-96EC-424C68C6E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567D0A7-C74E-92BF-DCFC-102C67B3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395DAAD-2B1F-6EA9-0646-F8CBA7AF8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026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AD8B21E-F40A-C5D6-2E46-EAC886A8C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D4FCE11-1A88-C647-E4E0-932A8F191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1B39E0E-C705-DA66-71CA-C8E7EB41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729D40A-AD8A-FC5D-18CE-FF1F15649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2F01AF5-6F26-B507-4D2E-CCADC7B13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598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936104-C26A-6995-FD1F-9ED3AF333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5F01C67-DA14-71A5-CA0E-101DB650D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68A0D11-FE30-6E26-1727-ECB0ECAFC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ABCC72B-64C2-AF81-C55E-1D07DD7A3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AE16ED-DB99-1CB2-B24B-1ADF4837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59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0378EB-5A48-B6DF-50F5-98C6BA191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197E18-E9B7-9E08-E0C9-EA61C70D5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E018F3E-4427-465B-1DCD-49448E47A1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61F65C4-621A-679B-C348-03305F8A2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1995FA-EBB3-12B9-B483-225570DBE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9BF7F83-D146-4F1A-6BCC-9FA3396F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7583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B49B3A-105F-48B3-3D7B-0138B66E0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E8F26DC-C9F9-FD37-C9CE-F9EEE0346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30F7EAC-2988-C1B3-FDC3-C7421C670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BDD9811-D89C-0701-B8E2-9DABADA8BF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95F8F073-EBB8-263D-4651-7F5DBCF959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5C90C827-1561-0379-48F5-FC00EB93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0DE82BF9-285B-F7E8-A3F2-F6A01355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A448ADC-BE41-7732-8EF7-0C147F914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882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3A7834-CCB4-E140-772E-F49BA0E07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0B823B9-3809-2A5D-E333-429A2043E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82D18E1-EAC1-A650-CDF9-9214A26C1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5CC20425-74A7-17CC-B562-08419E60E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958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54D0488C-F710-64A2-3584-15ABD6902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0125EEE-5CA1-6DC9-B564-8301411D4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56B62BD-749D-7DD4-03DE-24E6B5FA5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22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0D818D-9883-10C1-29C4-5498EE09B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3AFD55B-2EA6-3BD4-FF7A-7FD183532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DB43DFB-8E50-C295-502B-0FA2AE7CD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18F990F-729D-E133-D664-19BDE1F60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9A589AF-CBBA-B8C0-9541-64057C010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F2053A6-D397-8170-6250-37CEE9B93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9849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FD3618-1755-11D1-0922-B196F55CF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D6356C51-D798-5AF4-159C-B0C76EB75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3B91AD1-C666-6C53-6F48-1867335EA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D3844A8-3777-EDA2-A834-1966204BD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EFFF8D3-A8F2-CD62-FE22-EDF458CA0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0837717-21DF-84FD-2D92-0C03D8CB7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407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18679E8E-9F69-7C47-0920-095AEA72F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BB314AA-481D-0C53-A4B6-7D01F6471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77FA85-B1CD-38F5-4BDF-C331BEA34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FA77-DA68-4A27-9B06-ABA18800AD93}" type="datetimeFigureOut">
              <a:rPr lang="zh-TW" altLang="en-US" smtClean="0"/>
              <a:t>2025/8/25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14B937E-0044-118E-5003-D37FBCE8F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3AE6CEB-C3BE-3728-3210-35DD0EB93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84119-23D3-4179-A552-4425305F19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180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3E837FF5-3950-C195-8157-D9F06F45E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岡山高中</a:t>
            </a:r>
            <a:r>
              <a:rPr lang="en-US" altLang="zh-TW" sz="6600" dirty="0"/>
              <a:t>B</a:t>
            </a:r>
            <a:r>
              <a:rPr lang="zh-TW" altLang="en-US" dirty="0"/>
              <a:t>線</a:t>
            </a:r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4CFE964C-5D08-B7C2-1AE7-FEA3E722D6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/>
              <a:t>梓官右昌橋頭線</a:t>
            </a:r>
          </a:p>
        </p:txBody>
      </p:sp>
    </p:spTree>
    <p:extLst>
      <p:ext uri="{BB962C8B-B14F-4D97-AF65-F5344CB8AC3E}">
        <p14:creationId xmlns:p14="http://schemas.microsoft.com/office/powerpoint/2010/main" val="157642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5E599A-A66E-340E-7CC2-CB300AA6E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4800" dirty="0"/>
              <a:t>永安國中站乘車點</a:t>
            </a:r>
            <a:r>
              <a:rPr lang="en-US" altLang="zh-TW" sz="4800" dirty="0"/>
              <a:t>(</a:t>
            </a:r>
            <a:r>
              <a:rPr lang="zh-TW" altLang="en-US" sz="4800" dirty="0"/>
              <a:t>陽明歐洲旁電信局</a:t>
            </a:r>
            <a:r>
              <a:rPr lang="en-US" altLang="zh-TW" sz="4800" dirty="0"/>
              <a:t>)</a:t>
            </a:r>
            <a:br>
              <a:rPr lang="en-US" altLang="zh-TW" sz="4800" dirty="0"/>
            </a:br>
            <a:r>
              <a:rPr lang="en-US" altLang="zh-TW" sz="4800" dirty="0"/>
              <a:t>06</a:t>
            </a:r>
            <a:r>
              <a:rPr lang="zh-TW" altLang="en-US" sz="4800" dirty="0"/>
              <a:t>：</a:t>
            </a:r>
            <a:r>
              <a:rPr lang="en-US" altLang="zh-TW" sz="4800" dirty="0"/>
              <a:t>33</a:t>
            </a:r>
            <a:r>
              <a:rPr lang="zh-TW" altLang="en-US" sz="4800" dirty="0"/>
              <a:t>分搭車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666C443-0310-2273-D0DC-992B26BE0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F71E4C2-002D-2867-7C3C-5FEE63F555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706" t="-1" r="6706" b="7062"/>
          <a:stretch>
            <a:fillRect/>
          </a:stretch>
        </p:blipFill>
        <p:spPr>
          <a:xfrm>
            <a:off x="838200" y="1757362"/>
            <a:ext cx="10515601" cy="441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70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CCD02A-6D99-3EA4-0BC1-60AE6E01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6000" dirty="0"/>
              <a:t>彌陀國中站乘車點</a:t>
            </a:r>
            <a:r>
              <a:rPr lang="en-US" altLang="zh-TW" sz="6000" dirty="0"/>
              <a:t>(</a:t>
            </a:r>
            <a:r>
              <a:rPr lang="zh-TW" altLang="en-US" sz="6000" dirty="0"/>
              <a:t>彌陀郵局</a:t>
            </a:r>
            <a:r>
              <a:rPr lang="en-US" altLang="zh-TW" sz="6000" dirty="0"/>
              <a:t>)</a:t>
            </a:r>
            <a:br>
              <a:rPr lang="en-US" altLang="zh-TW" sz="6000" dirty="0"/>
            </a:br>
            <a:r>
              <a:rPr lang="en-US" altLang="zh-TW" sz="6000" dirty="0"/>
              <a:t>06</a:t>
            </a:r>
            <a:r>
              <a:rPr lang="zh-TW" altLang="en-US" sz="6000" dirty="0"/>
              <a:t>：</a:t>
            </a:r>
            <a:r>
              <a:rPr lang="en-US" altLang="zh-TW" sz="6000" dirty="0"/>
              <a:t>44</a:t>
            </a:r>
            <a:r>
              <a:rPr lang="zh-TW" altLang="en-US" sz="6000" dirty="0"/>
              <a:t>分搭車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2DB6755-22FB-8067-A096-9805460DB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10791825" cy="4832350"/>
          </a:xfrm>
        </p:spPr>
      </p:pic>
    </p:spTree>
    <p:extLst>
      <p:ext uri="{BB962C8B-B14F-4D97-AF65-F5344CB8AC3E}">
        <p14:creationId xmlns:p14="http://schemas.microsoft.com/office/powerpoint/2010/main" val="932976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78D72A-B59F-E64C-687A-6757FD25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000" dirty="0"/>
              <a:t>梓官國中站乘車點</a:t>
            </a:r>
            <a:r>
              <a:rPr lang="en-US" altLang="zh-TW" sz="5000" dirty="0"/>
              <a:t>(</a:t>
            </a:r>
            <a:r>
              <a:rPr lang="zh-TW" altLang="en-US" sz="5000" dirty="0"/>
              <a:t>丹丹漢堡對面烤鴨店</a:t>
            </a:r>
            <a:r>
              <a:rPr lang="en-US" altLang="zh-TW" sz="5000" dirty="0"/>
              <a:t>)</a:t>
            </a:r>
            <a:br>
              <a:rPr lang="en-US" altLang="zh-TW" sz="5000" dirty="0"/>
            </a:br>
            <a:r>
              <a:rPr lang="en-US" altLang="zh-TW" sz="5400" dirty="0"/>
              <a:t>06</a:t>
            </a:r>
            <a:r>
              <a:rPr lang="zh-TW" altLang="en-US" sz="5400" dirty="0"/>
              <a:t>：</a:t>
            </a:r>
            <a:r>
              <a:rPr lang="en-US" altLang="zh-TW" sz="5400" dirty="0"/>
              <a:t>55</a:t>
            </a:r>
            <a:r>
              <a:rPr lang="zh-TW" altLang="en-US" sz="5400" dirty="0"/>
              <a:t>分搭車</a:t>
            </a:r>
            <a:endParaRPr lang="zh-TW" altLang="en-US" sz="5000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E5A2D89-D19E-DF12-BB7D-001024BF6D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7755"/>
            <a:ext cx="5181600" cy="3887077"/>
          </a:xfrm>
        </p:spPr>
      </p:pic>
      <p:pic>
        <p:nvPicPr>
          <p:cNvPr id="8" name="內容版面配置區 7">
            <a:extLst>
              <a:ext uri="{FF2B5EF4-FFF2-40B4-BE49-F238E27FC236}">
                <a16:creationId xmlns:a16="http://schemas.microsoft.com/office/drawing/2014/main" id="{4C5F66B6-ADBD-A344-7D6A-D1AB99FA03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7755"/>
            <a:ext cx="5181600" cy="3887077"/>
          </a:xfrm>
        </p:spPr>
      </p:pic>
    </p:spTree>
    <p:extLst>
      <p:ext uri="{BB962C8B-B14F-4D97-AF65-F5344CB8AC3E}">
        <p14:creationId xmlns:p14="http://schemas.microsoft.com/office/powerpoint/2010/main" val="19148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5501783D-0A73-6D26-0C99-34D62A29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6000" dirty="0"/>
              <a:t>蚵寮國中站乘車點</a:t>
            </a:r>
            <a:r>
              <a:rPr lang="en-US" altLang="zh-TW" sz="6000" dirty="0"/>
              <a:t>(</a:t>
            </a:r>
            <a:r>
              <a:rPr lang="zh-TW" altLang="en-US" sz="6000" dirty="0"/>
              <a:t>中正路全聯</a:t>
            </a:r>
            <a:r>
              <a:rPr lang="en-US" altLang="zh-TW" sz="6000" dirty="0"/>
              <a:t>)</a:t>
            </a:r>
            <a:br>
              <a:rPr lang="en-US" altLang="zh-TW" sz="6000" dirty="0"/>
            </a:br>
            <a:r>
              <a:rPr lang="en-US" altLang="zh-TW" sz="6000" dirty="0"/>
              <a:t>07</a:t>
            </a:r>
            <a:r>
              <a:rPr lang="zh-TW" altLang="en-US" sz="6000" dirty="0"/>
              <a:t>：</a:t>
            </a:r>
            <a:r>
              <a:rPr lang="en-US" altLang="zh-TW" sz="6000" dirty="0"/>
              <a:t>00</a:t>
            </a:r>
            <a:r>
              <a:rPr lang="zh-TW" altLang="en-US" sz="6000" dirty="0"/>
              <a:t>分搭車</a:t>
            </a:r>
          </a:p>
        </p:txBody>
      </p:sp>
      <p:pic>
        <p:nvPicPr>
          <p:cNvPr id="8" name="內容版面配置區 7">
            <a:extLst>
              <a:ext uri="{FF2B5EF4-FFF2-40B4-BE49-F238E27FC236}">
                <a16:creationId xmlns:a16="http://schemas.microsoft.com/office/drawing/2014/main" id="{4763238A-9B1F-4BCD-BF6A-3DE5B2ED05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10777538" cy="4560888"/>
          </a:xfrm>
        </p:spPr>
      </p:pic>
    </p:spTree>
    <p:extLst>
      <p:ext uri="{BB962C8B-B14F-4D97-AF65-F5344CB8AC3E}">
        <p14:creationId xmlns:p14="http://schemas.microsoft.com/office/powerpoint/2010/main" val="1595042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009FB2-E356-8AF4-D323-589DE5E0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dirty="0"/>
              <a:t>國昌國中站乘車點</a:t>
            </a:r>
            <a:r>
              <a:rPr lang="en-US" altLang="zh-TW" sz="5400" dirty="0"/>
              <a:t>(</a:t>
            </a:r>
            <a:r>
              <a:rPr lang="zh-TW" altLang="en-US" sz="5400" dirty="0"/>
              <a:t>國昌國中對面泰毓</a:t>
            </a:r>
            <a:r>
              <a:rPr lang="en-US" altLang="zh-TW" sz="5400" dirty="0"/>
              <a:t>)</a:t>
            </a:r>
            <a:br>
              <a:rPr lang="en-US" altLang="zh-TW" sz="5400" dirty="0"/>
            </a:br>
            <a:r>
              <a:rPr lang="en-US" altLang="zh-TW" sz="5400" dirty="0"/>
              <a:t>07</a:t>
            </a:r>
            <a:r>
              <a:rPr lang="zh-TW" altLang="en-US" sz="5400" dirty="0"/>
              <a:t>：</a:t>
            </a:r>
            <a:r>
              <a:rPr lang="en-US" altLang="zh-TW" sz="5400" dirty="0"/>
              <a:t>11</a:t>
            </a:r>
            <a:r>
              <a:rPr lang="zh-TW" altLang="en-US" sz="5400" dirty="0"/>
              <a:t>分搭車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CE016A3-1312-8CD9-BE03-937B2AB163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825625"/>
            <a:ext cx="10644188" cy="4903788"/>
          </a:xfrm>
        </p:spPr>
      </p:pic>
    </p:spTree>
    <p:extLst>
      <p:ext uri="{BB962C8B-B14F-4D97-AF65-F5344CB8AC3E}">
        <p14:creationId xmlns:p14="http://schemas.microsoft.com/office/powerpoint/2010/main" val="4148379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3809E52-5AEA-0D0F-C957-EB936CCE0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6000" dirty="0"/>
              <a:t>後勁乘車點</a:t>
            </a:r>
            <a:r>
              <a:rPr lang="en-US" altLang="zh-TW" sz="6000" dirty="0"/>
              <a:t>(</a:t>
            </a:r>
            <a:r>
              <a:rPr lang="zh-TW" altLang="en-US" sz="6000" dirty="0"/>
              <a:t>後勁國中對面中油</a:t>
            </a:r>
            <a:r>
              <a:rPr lang="en-US" altLang="zh-TW" sz="6000" dirty="0"/>
              <a:t>)</a:t>
            </a:r>
            <a:br>
              <a:rPr lang="en-US" altLang="zh-TW" sz="6000" dirty="0"/>
            </a:br>
            <a:r>
              <a:rPr lang="en-US" altLang="zh-TW" sz="6000" dirty="0"/>
              <a:t>07</a:t>
            </a:r>
            <a:r>
              <a:rPr lang="zh-TW" altLang="en-US" sz="6000" dirty="0"/>
              <a:t>：</a:t>
            </a:r>
            <a:r>
              <a:rPr lang="en-US" altLang="zh-TW" sz="6000" dirty="0"/>
              <a:t>19</a:t>
            </a:r>
            <a:r>
              <a:rPr lang="zh-TW" altLang="en-US" sz="6000" dirty="0"/>
              <a:t>分搭車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A5540B5-2621-F8EE-26F2-BAF8E5E48C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1825625"/>
            <a:ext cx="10310812" cy="4667250"/>
          </a:xfrm>
        </p:spPr>
      </p:pic>
    </p:spTree>
    <p:extLst>
      <p:ext uri="{BB962C8B-B14F-4D97-AF65-F5344CB8AC3E}">
        <p14:creationId xmlns:p14="http://schemas.microsoft.com/office/powerpoint/2010/main" val="376237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589DB4-5FAF-4B68-B09B-69D39152D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200" dirty="0"/>
              <a:t>橋頭乘車點</a:t>
            </a:r>
            <a:r>
              <a:rPr lang="en-US" altLang="zh-TW" sz="5200" dirty="0"/>
              <a:t>(</a:t>
            </a:r>
            <a:r>
              <a:rPr lang="zh-TW" altLang="en-US" sz="5200" dirty="0"/>
              <a:t>高雄銀行對面早安山丘</a:t>
            </a:r>
            <a:r>
              <a:rPr lang="en-US" altLang="zh-TW" sz="5200" dirty="0"/>
              <a:t>)</a:t>
            </a:r>
            <a:br>
              <a:rPr lang="en-US" altLang="zh-TW" sz="5200" dirty="0"/>
            </a:br>
            <a:r>
              <a:rPr lang="en-US" altLang="zh-TW" sz="5400" dirty="0"/>
              <a:t>07</a:t>
            </a:r>
            <a:r>
              <a:rPr lang="zh-TW" altLang="en-US" sz="5400" dirty="0"/>
              <a:t>：</a:t>
            </a:r>
            <a:r>
              <a:rPr lang="en-US" altLang="zh-TW" sz="5400" dirty="0"/>
              <a:t>28</a:t>
            </a:r>
            <a:r>
              <a:rPr lang="zh-TW" altLang="en-US" sz="5400" dirty="0"/>
              <a:t>分搭車</a:t>
            </a:r>
            <a:endParaRPr lang="zh-TW" altLang="en-US" sz="5200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5885DD4-441B-514C-5D47-0D291325F16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7755"/>
            <a:ext cx="5181600" cy="3887077"/>
          </a:xfrm>
        </p:spPr>
      </p:pic>
      <p:pic>
        <p:nvPicPr>
          <p:cNvPr id="8" name="內容版面配置區 7">
            <a:extLst>
              <a:ext uri="{FF2B5EF4-FFF2-40B4-BE49-F238E27FC236}">
                <a16:creationId xmlns:a16="http://schemas.microsoft.com/office/drawing/2014/main" id="{D5BF6AF1-7A2C-1C88-A30F-4F41518335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7755"/>
            <a:ext cx="5181600" cy="3887077"/>
          </a:xfrm>
        </p:spPr>
      </p:pic>
    </p:spTree>
    <p:extLst>
      <p:ext uri="{BB962C8B-B14F-4D97-AF65-F5344CB8AC3E}">
        <p14:creationId xmlns:p14="http://schemas.microsoft.com/office/powerpoint/2010/main" val="3551159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135</Words>
  <Application>Microsoft Office PowerPoint</Application>
  <PresentationFormat>寬螢幕</PresentationFormat>
  <Paragraphs>9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佈景主題</vt:lpstr>
      <vt:lpstr>岡山高中B線</vt:lpstr>
      <vt:lpstr>永安國中站乘車點(陽明歐洲旁電信局) 06：33分搭車</vt:lpstr>
      <vt:lpstr>彌陀國中站乘車點(彌陀郵局) 06：44分搭車</vt:lpstr>
      <vt:lpstr>梓官國中站乘車點(丹丹漢堡對面烤鴨店) 06：55分搭車</vt:lpstr>
      <vt:lpstr>蚵寮國中站乘車點(中正路全聯) 07：00分搭車</vt:lpstr>
      <vt:lpstr>國昌國中站乘車點(國昌國中對面泰毓) 07：11分搭車</vt:lpstr>
      <vt:lpstr>後勁乘車點(後勁國中對面中油) 07：19分搭車</vt:lpstr>
      <vt:lpstr>橋頭乘車點(高雄銀行對面早安山丘) 07：28分搭車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岡山高中B線</dc:title>
  <dc:creator>皖貽 詹</dc:creator>
  <cp:lastModifiedBy>賓 masuki</cp:lastModifiedBy>
  <cp:revision>4</cp:revision>
  <dcterms:created xsi:type="dcterms:W3CDTF">2025-08-24T13:02:09Z</dcterms:created>
  <dcterms:modified xsi:type="dcterms:W3CDTF">2025-08-25T03:40:21Z</dcterms:modified>
</cp:coreProperties>
</file>