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4660"/>
  </p:normalViewPr>
  <p:slideViewPr>
    <p:cSldViewPr snapToGrid="0">
      <p:cViewPr varScale="1">
        <p:scale>
          <a:sx n="80" d="100"/>
          <a:sy n="80" d="100"/>
        </p:scale>
        <p:origin x="78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0128164-14AC-CE69-DF32-AB12C9B203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3C823F5A-69EE-FB51-600A-0B5D04CC62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D456D21-632A-0786-381B-2E900371B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CF46C-97CC-4A51-BFBD-A56656354686}" type="datetimeFigureOut">
              <a:rPr lang="zh-TW" altLang="en-US" smtClean="0"/>
              <a:t>2025/8/25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63445B2-090D-A002-8715-B86537AE6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446FB6F-BAB2-BFD9-8D8D-DE8B1B041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62CD-0E4E-4863-8761-7A8C45BBD1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3838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126B5B7-2385-F51F-920C-E20AECB02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DAF888F-55CA-F40C-B07F-C398144F8E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85FF4F1-C77A-4F7D-A2ED-1EFD96AAB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CF46C-97CC-4A51-BFBD-A56656354686}" type="datetimeFigureOut">
              <a:rPr lang="zh-TW" altLang="en-US" smtClean="0"/>
              <a:t>2025/8/25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2F6E6FC-D862-2B69-C06C-7838ABEC8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ADA5D1B-7D83-FD09-8AD4-A7E9FB1E6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62CD-0E4E-4863-8761-7A8C45BBD1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40131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5B9C029-3440-3B8F-DEF1-F2C3C45D33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025F3CB2-6438-9B60-7522-23DA04A8EC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BC08492-C0E8-8A8F-95EA-2929B4B69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CF46C-97CC-4A51-BFBD-A56656354686}" type="datetimeFigureOut">
              <a:rPr lang="zh-TW" altLang="en-US" smtClean="0"/>
              <a:t>2025/8/25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7C02622-FD37-A699-1634-7FD73CEF0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45148D5-060B-2884-FF95-548BEF1A9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62CD-0E4E-4863-8761-7A8C45BBD1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46377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EA12BB9-5FB3-38F7-64C3-4B16010DD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C5023FC-F4FF-A927-F29E-F89EEC5BA5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2A329F9-7763-AD7E-0B20-574EE7414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CF46C-97CC-4A51-BFBD-A56656354686}" type="datetimeFigureOut">
              <a:rPr lang="zh-TW" altLang="en-US" smtClean="0"/>
              <a:t>2025/8/25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6A8AACC-A05B-EF2D-3E81-51E3CAAE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DAFE346-BF17-2BED-5AD2-6BCF170B4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62CD-0E4E-4863-8761-7A8C45BBD1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45643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DEFCCE0-3285-E444-04F0-234CCB9A9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B59B81B-ED89-9A45-4189-01AB546B5F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52EDFC21-F1EE-6E49-8560-47F9C085E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CF46C-97CC-4A51-BFBD-A56656354686}" type="datetimeFigureOut">
              <a:rPr lang="zh-TW" altLang="en-US" smtClean="0"/>
              <a:t>2025/8/25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AC2C7EE-7CA9-40E9-365F-2B402BA52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462B024-C98C-1BD2-52DD-24CFD572D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62CD-0E4E-4863-8761-7A8C45BBD1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83857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0C5089D-ECB6-28DD-12F3-A585BC636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A3425B4-AD80-3439-B95B-3B0A0935CC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61875B33-FBF6-2D16-67AF-83555C5CFE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2D4E55F8-E87A-2DE6-D4AF-28346015E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CF46C-97CC-4A51-BFBD-A56656354686}" type="datetimeFigureOut">
              <a:rPr lang="zh-TW" altLang="en-US" smtClean="0"/>
              <a:t>2025/8/25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D6956C8F-D80B-6F30-BC71-BF341B17B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B16C2C25-621C-C308-C164-DAB870C32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62CD-0E4E-4863-8761-7A8C45BBD1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7355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347039F-B31A-4A8C-F512-312DCAF61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2B08FDE-4E86-8C85-D3FE-8C42460FDD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9A0F693-0B4B-B634-3C8C-32363383E3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965AE7A4-50FF-9914-393B-6A721E5AAA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07A77394-AB99-EACF-72F5-5430CFB110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DBCF84AA-3EEE-68F3-533F-AE4EA7194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CF46C-97CC-4A51-BFBD-A56656354686}" type="datetimeFigureOut">
              <a:rPr lang="zh-TW" altLang="en-US" smtClean="0"/>
              <a:t>2025/8/25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2BD1C6D-8AB2-4431-C4BB-8D0F38BF8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F01F8335-92A0-E032-3E12-8D33AB57C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62CD-0E4E-4863-8761-7A8C45BBD1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7371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EFD0B7D-DB96-649B-E208-D407527C0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E0DFF2E9-171E-317E-7856-2D97D7E93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CF46C-97CC-4A51-BFBD-A56656354686}" type="datetimeFigureOut">
              <a:rPr lang="zh-TW" altLang="en-US" smtClean="0"/>
              <a:t>2025/8/25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AC27AB57-9090-F51F-C63E-B1E2B29AD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43797934-B020-A5B9-17A3-5D5711543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62CD-0E4E-4863-8761-7A8C45BBD1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66957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C866AD76-FCF6-690D-7F0F-272765BE5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CF46C-97CC-4A51-BFBD-A56656354686}" type="datetimeFigureOut">
              <a:rPr lang="zh-TW" altLang="en-US" smtClean="0"/>
              <a:t>2025/8/25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947D7D3-9E9F-5C0C-A6BD-D4E47333C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8A7D6E99-E79F-0E82-3359-21A226113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62CD-0E4E-4863-8761-7A8C45BBD1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7385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2E621EC-0DD3-C279-D1AD-D2CF95D2E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C5EC290-9AA7-18CB-1161-3876CA43F8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C3B2D0F4-8F90-D25A-C756-E5AE53CFE9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82F1A73-846B-E51B-E4EE-0AD5FF0BA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CF46C-97CC-4A51-BFBD-A56656354686}" type="datetimeFigureOut">
              <a:rPr lang="zh-TW" altLang="en-US" smtClean="0"/>
              <a:t>2025/8/25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24AB62A1-45C2-699E-DBB4-DDD399274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F8F39B9-88D8-F4E6-56F2-F00FAF2FD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62CD-0E4E-4863-8761-7A8C45BBD1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9356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176FE31-CEEE-396B-CE96-60ADA2DF2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F2640E2E-B60C-F528-1268-09D8250FCB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2A01B328-5053-47B3-11E5-168ACE4B84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A863D41C-DF7F-3F00-31F8-667E741BA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CF46C-97CC-4A51-BFBD-A56656354686}" type="datetimeFigureOut">
              <a:rPr lang="zh-TW" altLang="en-US" smtClean="0"/>
              <a:t>2025/8/25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CF164F-9FFB-8CC0-62FA-A273CDC38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160C1E2D-945A-B93B-73A8-DF3754BCB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62CD-0E4E-4863-8761-7A8C45BBD1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05182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CA3B8CC9-A028-C016-A727-6317A2596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95C7596-1206-7AAE-BFCB-DCF03D499C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28317F1-1DE1-E8AD-9502-2DAD3419F3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CF46C-97CC-4A51-BFBD-A56656354686}" type="datetimeFigureOut">
              <a:rPr lang="zh-TW" altLang="en-US" smtClean="0"/>
              <a:t>2025/8/25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55D92C8-502C-9271-AE01-B9C87F0D2D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1A285A2-542C-9679-5088-A3A118D424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562CD-0E4E-4863-8761-7A8C45BBD1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41059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8F07958-2E58-589E-C6E3-C838B1C66F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9712" y="1122363"/>
            <a:ext cx="9144000" cy="2387600"/>
          </a:xfrm>
        </p:spPr>
        <p:txBody>
          <a:bodyPr>
            <a:normAutofit/>
          </a:bodyPr>
          <a:lstStyle/>
          <a:p>
            <a:r>
              <a:rPr lang="zh-TW" altLang="en-US" sz="7200" dirty="0"/>
              <a:t>岡山高中</a:t>
            </a:r>
            <a:r>
              <a:rPr lang="en-US" altLang="zh-TW" sz="72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A</a:t>
            </a:r>
            <a:r>
              <a:rPr lang="zh-TW" altLang="en-US" sz="7200" dirty="0"/>
              <a:t>線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467B338-7F00-589A-CE16-1D7B576357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TW" altLang="en-US" sz="4400" dirty="0"/>
              <a:t>茄萣大湖阿蓮線</a:t>
            </a:r>
          </a:p>
        </p:txBody>
      </p:sp>
    </p:spTree>
    <p:extLst>
      <p:ext uri="{BB962C8B-B14F-4D97-AF65-F5344CB8AC3E}">
        <p14:creationId xmlns:p14="http://schemas.microsoft.com/office/powerpoint/2010/main" val="840405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C2F7A07-AE43-4816-1AC5-3DA996538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z="7200" dirty="0"/>
              <a:t>  </a:t>
            </a:r>
            <a:r>
              <a:rPr lang="zh-TW" altLang="en-US" sz="6000" dirty="0"/>
              <a:t>茄萣國中站乘車點</a:t>
            </a:r>
            <a:r>
              <a:rPr lang="en-US" altLang="zh-TW" sz="6000" dirty="0"/>
              <a:t>(</a:t>
            </a:r>
            <a:r>
              <a:rPr lang="zh-TW" altLang="en-US" sz="6000" dirty="0"/>
              <a:t>萬福宮全家</a:t>
            </a:r>
            <a:r>
              <a:rPr lang="en-US" altLang="zh-TW" sz="6000" dirty="0"/>
              <a:t>)</a:t>
            </a:r>
            <a:br>
              <a:rPr lang="en-US" altLang="zh-TW" sz="6000" dirty="0"/>
            </a:br>
            <a:r>
              <a:rPr lang="zh-TW" altLang="en-US" sz="6000" dirty="0"/>
              <a:t>  </a:t>
            </a:r>
            <a:r>
              <a:rPr lang="en-US" altLang="zh-TW" sz="6000" dirty="0"/>
              <a:t>06</a:t>
            </a:r>
            <a:r>
              <a:rPr lang="zh-TW" altLang="en-US" sz="6000" dirty="0"/>
              <a:t>：</a:t>
            </a:r>
            <a:r>
              <a:rPr lang="en-US" altLang="zh-TW" sz="6000" dirty="0"/>
              <a:t>30</a:t>
            </a:r>
            <a:r>
              <a:rPr lang="zh-TW" altLang="en-US" sz="6000" dirty="0"/>
              <a:t>分搭車</a:t>
            </a:r>
          </a:p>
        </p:txBody>
      </p:sp>
      <p:pic>
        <p:nvPicPr>
          <p:cNvPr id="17" name="內容版面配置區 16">
            <a:extLst>
              <a:ext uri="{FF2B5EF4-FFF2-40B4-BE49-F238E27FC236}">
                <a16:creationId xmlns:a16="http://schemas.microsoft.com/office/drawing/2014/main" id="{1B3513DC-7746-B014-F8F0-9E7A0447D6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188" y="1825625"/>
            <a:ext cx="7900987" cy="4903788"/>
          </a:xfrm>
        </p:spPr>
      </p:pic>
    </p:spTree>
    <p:extLst>
      <p:ext uri="{BB962C8B-B14F-4D97-AF65-F5344CB8AC3E}">
        <p14:creationId xmlns:p14="http://schemas.microsoft.com/office/powerpoint/2010/main" val="348123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533380A-1551-3E1F-4B7B-512636405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z="6000" dirty="0"/>
              <a:t>湖內國中站乘車點</a:t>
            </a:r>
            <a:r>
              <a:rPr lang="en-US" altLang="zh-TW" sz="6000" dirty="0"/>
              <a:t>(</a:t>
            </a:r>
            <a:r>
              <a:rPr lang="zh-TW" altLang="en-US" sz="6000" dirty="0"/>
              <a:t>遠傳電信</a:t>
            </a:r>
            <a:r>
              <a:rPr lang="en-US" altLang="zh-TW" sz="6000" dirty="0"/>
              <a:t>)</a:t>
            </a:r>
            <a:br>
              <a:rPr lang="en-US" altLang="zh-TW" sz="6000" dirty="0"/>
            </a:br>
            <a:r>
              <a:rPr lang="en-US" altLang="zh-TW" sz="6000" dirty="0"/>
              <a:t>06</a:t>
            </a:r>
            <a:r>
              <a:rPr lang="zh-TW" altLang="en-US" sz="6000" dirty="0"/>
              <a:t>：</a:t>
            </a:r>
            <a:r>
              <a:rPr lang="en-US" altLang="zh-TW" sz="6000" dirty="0"/>
              <a:t>40</a:t>
            </a:r>
            <a:r>
              <a:rPr lang="zh-TW" altLang="en-US" sz="6000" dirty="0"/>
              <a:t>分搭車</a:t>
            </a:r>
          </a:p>
        </p:txBody>
      </p:sp>
      <p:pic>
        <p:nvPicPr>
          <p:cNvPr id="10" name="內容版面配置區 9">
            <a:extLst>
              <a:ext uri="{FF2B5EF4-FFF2-40B4-BE49-F238E27FC236}">
                <a16:creationId xmlns:a16="http://schemas.microsoft.com/office/drawing/2014/main" id="{642D9DC5-5488-423C-86CF-02A7776C4BCE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/>
          <a:srcRect t="10017" b="5223"/>
          <a:stretch/>
        </p:blipFill>
        <p:spPr bwMode="auto">
          <a:xfrm>
            <a:off x="1532696" y="1825625"/>
            <a:ext cx="9126607" cy="43513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64895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7605CA3-EE13-55DD-C349-63B753E07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z="6000" dirty="0"/>
              <a:t>路竹國中站乘車點</a:t>
            </a:r>
            <a:r>
              <a:rPr lang="en-US" altLang="zh-TW" sz="6000" dirty="0"/>
              <a:t>(</a:t>
            </a:r>
            <a:r>
              <a:rPr lang="zh-TW" altLang="en-US" sz="6000" dirty="0"/>
              <a:t>彰化銀行對面</a:t>
            </a:r>
            <a:r>
              <a:rPr lang="en-US" altLang="zh-TW" sz="6000" dirty="0"/>
              <a:t>)</a:t>
            </a:r>
            <a:br>
              <a:rPr lang="en-US" altLang="zh-TW" sz="6000" dirty="0"/>
            </a:br>
            <a:r>
              <a:rPr lang="en-US" altLang="zh-TW" sz="6000" dirty="0"/>
              <a:t>06</a:t>
            </a:r>
            <a:r>
              <a:rPr lang="zh-TW" altLang="en-US" sz="6000" dirty="0"/>
              <a:t>：</a:t>
            </a:r>
            <a:r>
              <a:rPr lang="en-US" altLang="zh-TW" sz="6000" dirty="0"/>
              <a:t>56</a:t>
            </a:r>
            <a:r>
              <a:rPr lang="zh-TW" altLang="en-US" sz="6000" dirty="0"/>
              <a:t>分搭車</a:t>
            </a:r>
          </a:p>
        </p:txBody>
      </p:sp>
      <p:pic>
        <p:nvPicPr>
          <p:cNvPr id="8" name="內容版面配置區 7">
            <a:extLst>
              <a:ext uri="{FF2B5EF4-FFF2-40B4-BE49-F238E27FC236}">
                <a16:creationId xmlns:a16="http://schemas.microsoft.com/office/drawing/2014/main" id="{711FE090-1018-82F4-C2F2-C21520D997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38314" y="1811739"/>
            <a:ext cx="7943850" cy="487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624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A0E716A-7D9D-B5BC-E618-7508DBB87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z="5000" dirty="0"/>
              <a:t>一甲國中站乘車點</a:t>
            </a:r>
            <a:r>
              <a:rPr lang="en-US" altLang="zh-TW" sz="5000" dirty="0"/>
              <a:t>(</a:t>
            </a:r>
            <a:r>
              <a:rPr lang="zh-TW" altLang="en-US" sz="5000" dirty="0"/>
              <a:t>一甲與金平路口</a:t>
            </a:r>
            <a:r>
              <a:rPr lang="en-US" altLang="zh-TW" sz="5000" dirty="0"/>
              <a:t>)</a:t>
            </a:r>
            <a:br>
              <a:rPr lang="en-US" altLang="zh-TW" sz="5000" dirty="0"/>
            </a:br>
            <a:r>
              <a:rPr lang="en-US" altLang="zh-TW" sz="5400" dirty="0"/>
              <a:t>07</a:t>
            </a:r>
            <a:r>
              <a:rPr lang="zh-TW" altLang="en-US" sz="5400" dirty="0"/>
              <a:t>：</a:t>
            </a:r>
            <a:r>
              <a:rPr lang="en-US" altLang="zh-TW" sz="5400" dirty="0"/>
              <a:t>03</a:t>
            </a:r>
            <a:r>
              <a:rPr lang="zh-TW" altLang="en-US" sz="5400" dirty="0"/>
              <a:t>分搭車</a:t>
            </a:r>
            <a:endParaRPr lang="zh-TW" altLang="en-US" sz="5000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32BD2BE-066E-00E6-A4F5-3F1BC2309C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0988EECF-86DF-F620-6231-2A078B9248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665" y="1865313"/>
            <a:ext cx="8880485" cy="431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852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7D57878-B16D-1D56-75FA-44D35613A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z="5000" dirty="0"/>
              <a:t>阿蓮國中站乘車點</a:t>
            </a:r>
            <a:r>
              <a:rPr lang="en-US" altLang="zh-TW" sz="5000" dirty="0"/>
              <a:t>(</a:t>
            </a:r>
            <a:r>
              <a:rPr lang="zh-TW" altLang="en-US" sz="5000" dirty="0"/>
              <a:t>中正路展穫</a:t>
            </a:r>
            <a:r>
              <a:rPr lang="en-US" altLang="zh-TW" sz="5000" dirty="0"/>
              <a:t>7-11)</a:t>
            </a:r>
            <a:br>
              <a:rPr lang="en-US" altLang="zh-TW" sz="5000" dirty="0"/>
            </a:br>
            <a:r>
              <a:rPr lang="en-US" altLang="zh-TW" sz="5400" dirty="0"/>
              <a:t>07</a:t>
            </a:r>
            <a:r>
              <a:rPr lang="zh-TW" altLang="en-US" sz="5400" dirty="0"/>
              <a:t>：</a:t>
            </a:r>
            <a:r>
              <a:rPr lang="en-US" altLang="zh-TW" sz="5400" dirty="0"/>
              <a:t>14</a:t>
            </a:r>
            <a:r>
              <a:rPr lang="zh-TW" altLang="en-US" sz="5400" dirty="0"/>
              <a:t>分搭車</a:t>
            </a:r>
            <a:endParaRPr lang="zh-TW" altLang="en-US" sz="5000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9C1F3153-1182-CCBB-A90F-A4D06E2B7AD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7755"/>
            <a:ext cx="5181600" cy="3887077"/>
          </a:xfrm>
        </p:spPr>
      </p:pic>
      <p:pic>
        <p:nvPicPr>
          <p:cNvPr id="10" name="內容版面配置區 9">
            <a:extLst>
              <a:ext uri="{FF2B5EF4-FFF2-40B4-BE49-F238E27FC236}">
                <a16:creationId xmlns:a16="http://schemas.microsoft.com/office/drawing/2014/main" id="{6DEA854D-FBB7-191F-F07F-9C57FAEEB25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7755"/>
            <a:ext cx="5181600" cy="3887077"/>
          </a:xfrm>
        </p:spPr>
      </p:pic>
    </p:spTree>
    <p:extLst>
      <p:ext uri="{BB962C8B-B14F-4D97-AF65-F5344CB8AC3E}">
        <p14:creationId xmlns:p14="http://schemas.microsoft.com/office/powerpoint/2010/main" val="2365566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103</Words>
  <Application>Microsoft Office PowerPoint</Application>
  <PresentationFormat>寬螢幕</PresentationFormat>
  <Paragraphs>7</Paragraphs>
  <Slides>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Cascadia Code</vt:lpstr>
      <vt:lpstr>Office 佈景主題</vt:lpstr>
      <vt:lpstr>岡山高中A線</vt:lpstr>
      <vt:lpstr>  茄萣國中站乘車點(萬福宮全家)   06：30分搭車</vt:lpstr>
      <vt:lpstr>湖內國中站乘車點(遠傳電信) 06：40分搭車</vt:lpstr>
      <vt:lpstr>路竹國中站乘車點(彰化銀行對面) 06：56分搭車</vt:lpstr>
      <vt:lpstr>一甲國中站乘車點(一甲與金平路口) 07：03分搭車</vt:lpstr>
      <vt:lpstr>阿蓮國中站乘車點(中正路展穫7-11) 07：14分搭車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岡山高中A線</dc:title>
  <dc:creator>皖貽 詹</dc:creator>
  <cp:lastModifiedBy>賓 masuki</cp:lastModifiedBy>
  <cp:revision>6</cp:revision>
  <dcterms:created xsi:type="dcterms:W3CDTF">2025-08-24T12:06:52Z</dcterms:created>
  <dcterms:modified xsi:type="dcterms:W3CDTF">2025-08-25T03:38:35Z</dcterms:modified>
</cp:coreProperties>
</file>