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FC854A1-A13F-4423-ADFC-71E6F146AC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5D17BC9-4913-4A21-A004-C6DA8C747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916C27F-4DE4-4A97-9957-6AC3AF3B3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292E-D3B6-4396-A0DF-B1D6DC765958}" type="datetimeFigureOut">
              <a:rPr lang="zh-TW" altLang="en-US" smtClean="0"/>
              <a:t>2025/6/25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D0222FA-9327-46EE-84AE-BA67EF5DB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398DC6D-3A4E-48F7-A114-6B201C026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74EF-0DFF-4DFD-A10F-D284B4521E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505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EACF219-2327-419B-A55D-DFB7EC26A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C961867-6430-4FFF-B1A7-A1BA15BD26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364A873-4CC2-421E-812D-137CA925B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292E-D3B6-4396-A0DF-B1D6DC765958}" type="datetimeFigureOut">
              <a:rPr lang="zh-TW" altLang="en-US" smtClean="0"/>
              <a:t>2025/6/25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DC2DE9E-926B-4B1C-9822-7FFF570B1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426A8FE-9570-4AB5-BDE2-43B358A8D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74EF-0DFF-4DFD-A10F-D284B4521E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840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29F70FF-8AC3-416C-9C35-D1C5B8218B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6035ED2C-8289-4C9D-B757-F6C50B704F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72868CE-2654-4A76-9CBE-16980238F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292E-D3B6-4396-A0DF-B1D6DC765958}" type="datetimeFigureOut">
              <a:rPr lang="zh-TW" altLang="en-US" smtClean="0"/>
              <a:t>2025/6/25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89B1242-D85E-4070-8650-F5EBDC634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6233D0C-92C0-45F9-B5FB-DD81112BA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74EF-0DFF-4DFD-A10F-D284B4521E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7478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82DB7B-9A76-4487-B939-A7E0BE053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6A57DAD-F1D4-485C-8D4B-406B1DED4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49323D9-2E34-4022-84D2-2C0423113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292E-D3B6-4396-A0DF-B1D6DC765958}" type="datetimeFigureOut">
              <a:rPr lang="zh-TW" altLang="en-US" smtClean="0"/>
              <a:t>2025/6/25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9678A78-11EC-4CFE-8C97-32A6F1D4C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280B65-C49E-4D47-8292-A6A7510E0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74EF-0DFF-4DFD-A10F-D284B4521E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8015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C6BC652-8481-4CA2-9E88-D18074534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877CE4C5-6CE3-4EE4-B9A2-7C5E8DEA2B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DE45E01-3F68-4B54-A2E7-B24941CD9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292E-D3B6-4396-A0DF-B1D6DC765958}" type="datetimeFigureOut">
              <a:rPr lang="zh-TW" altLang="en-US" smtClean="0"/>
              <a:t>2025/6/25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FFE57D5-337B-4FCE-97B1-E335F2895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B1DE6F3-3C04-4902-A344-4C113030A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74EF-0DFF-4DFD-A10F-D284B4521E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4474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6E7F9E-56AD-498D-A810-0C96F8EA1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3162E9-5DA1-4586-9215-C014397D6C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E72BB75-A36B-4B42-90DA-BBB2983AA6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6103A001-053A-4284-B4BB-A7D1505F3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292E-D3B6-4396-A0DF-B1D6DC765958}" type="datetimeFigureOut">
              <a:rPr lang="zh-TW" altLang="en-US" smtClean="0"/>
              <a:t>2025/6/25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2B85DCB8-5080-436F-AF3C-48FD960F1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3839E18-8E87-492B-9F44-FD771FF6D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74EF-0DFF-4DFD-A10F-D284B4521E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8718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5F49012-91BE-41DE-BEC1-075B5AF76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5431856-4FE3-4B69-80FA-D261CA817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2775436E-A8B5-4579-BED0-BEDC0716DE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4BF69993-1B7D-4E76-B281-229E26C541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61B4071-907A-4306-8089-832486985A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4E4A5DF6-F393-40B6-8A1A-69134AECE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292E-D3B6-4396-A0DF-B1D6DC765958}" type="datetimeFigureOut">
              <a:rPr lang="zh-TW" altLang="en-US" smtClean="0"/>
              <a:t>2025/6/25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C61260CC-93E4-4041-A789-50911A8A4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8A4D2349-B590-452A-BA77-39CCB56EA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74EF-0DFF-4DFD-A10F-D284B4521E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0733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6B2D206-CE5F-4BB0-8F06-DCF9313B5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54D3F741-B652-45A5-8275-68149099C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292E-D3B6-4396-A0DF-B1D6DC765958}" type="datetimeFigureOut">
              <a:rPr lang="zh-TW" altLang="en-US" smtClean="0"/>
              <a:t>2025/6/25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91A869ED-B949-4C69-961D-97F3C0C55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817B55F-E2D4-42D7-8F13-5DE53B9A5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74EF-0DFF-4DFD-A10F-D284B4521E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16142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428DAE0B-FC7B-4512-A565-11E0293DB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292E-D3B6-4396-A0DF-B1D6DC765958}" type="datetimeFigureOut">
              <a:rPr lang="zh-TW" altLang="en-US" smtClean="0"/>
              <a:t>2025/6/25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AE8A56D0-992A-4E69-8D6C-E4B53E490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7E7AFD4-B4D7-43A6-90F4-32AE1DA9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74EF-0DFF-4DFD-A10F-D284B4521E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0544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8D1ABC0-2C5D-40C3-B0F0-AE10F0CAE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4751C93-5BF2-4BFD-AAD7-3C14EDC820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26394BDC-9B59-45F0-B022-5F0E5D0349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C8D7D099-DABE-44E9-91E5-E3460C0D1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292E-D3B6-4396-A0DF-B1D6DC765958}" type="datetimeFigureOut">
              <a:rPr lang="zh-TW" altLang="en-US" smtClean="0"/>
              <a:t>2025/6/25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463A340-2CD6-454C-982E-BF0122CE7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91DDDC6-2325-4079-92D8-11B956DD7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74EF-0DFF-4DFD-A10F-D284B4521E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3707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3E9A119-0186-4AF4-B120-B8FD8CFD9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10BCE4F9-1303-4134-B2C1-DFCEB7768D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F23902-00FB-4330-A876-0592405CAB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2290A728-0BC0-4E69-BA52-E8BE13FDA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292E-D3B6-4396-A0DF-B1D6DC765958}" type="datetimeFigureOut">
              <a:rPr lang="zh-TW" altLang="en-US" smtClean="0"/>
              <a:t>2025/6/25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C9D764C0-84C3-44DE-8B34-58E5D3897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B3AB6DB6-E876-44C0-B759-EDB2BBBFB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974EF-0DFF-4DFD-A10F-D284B4521E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16608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2DE7F294-2CD9-40E8-8399-BCAFAB040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8DA91977-2B2B-4701-A77F-023F2CF9FE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167F61C-2CE0-447A-B653-B5F04A8BF6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F292E-D3B6-4396-A0DF-B1D6DC765958}" type="datetimeFigureOut">
              <a:rPr lang="zh-TW" altLang="en-US" smtClean="0"/>
              <a:t>2025/6/25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426EB6-85A0-4011-902B-5ECFF39E23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F367BBF-F26B-498B-8F58-14D6E99A8E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974EF-0DFF-4DFD-A10F-D284B4521E9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7248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657A1055-9569-444C-B691-E14029335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dist"/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國立岡山高級中學 會議時程表</a:t>
            </a:r>
          </a:p>
        </p:txBody>
      </p:sp>
      <p:graphicFrame>
        <p:nvGraphicFramePr>
          <p:cNvPr id="6" name="表格 6">
            <a:extLst>
              <a:ext uri="{FF2B5EF4-FFF2-40B4-BE49-F238E27FC236}">
                <a16:creationId xmlns:a16="http://schemas.microsoft.com/office/drawing/2014/main" id="{CFCC0C52-A3AB-4846-9EDA-C22179F6AF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1803571"/>
              </p:ext>
            </p:extLst>
          </p:nvPr>
        </p:nvGraphicFramePr>
        <p:xfrm>
          <a:off x="1512923" y="3429000"/>
          <a:ext cx="9442469" cy="277871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22470">
                  <a:extLst>
                    <a:ext uri="{9D8B030D-6E8A-4147-A177-3AD203B41FA5}">
                      <a16:colId xmlns:a16="http://schemas.microsoft.com/office/drawing/2014/main" val="53314703"/>
                    </a:ext>
                  </a:extLst>
                </a:gridCol>
                <a:gridCol w="2752165">
                  <a:extLst>
                    <a:ext uri="{9D8B030D-6E8A-4147-A177-3AD203B41FA5}">
                      <a16:colId xmlns:a16="http://schemas.microsoft.com/office/drawing/2014/main" val="1717485943"/>
                    </a:ext>
                  </a:extLst>
                </a:gridCol>
                <a:gridCol w="2707341">
                  <a:extLst>
                    <a:ext uri="{9D8B030D-6E8A-4147-A177-3AD203B41FA5}">
                      <a16:colId xmlns:a16="http://schemas.microsoft.com/office/drawing/2014/main" val="3196796048"/>
                    </a:ext>
                  </a:extLst>
                </a:gridCol>
                <a:gridCol w="2160493">
                  <a:extLst>
                    <a:ext uri="{9D8B030D-6E8A-4147-A177-3AD203B41FA5}">
                      <a16:colId xmlns:a16="http://schemas.microsoft.com/office/drawing/2014/main" val="3311659527"/>
                    </a:ext>
                  </a:extLst>
                </a:gridCol>
              </a:tblGrid>
              <a:tr h="983235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4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日期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4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會議時間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4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活動內容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4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地點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4027206"/>
                  </a:ext>
                </a:extLst>
              </a:tr>
              <a:tr h="59849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2800" b="1" kern="1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6</a:t>
                      </a:r>
                      <a:r>
                        <a:rPr lang="zh-TW" altLang="en-US" sz="2800" b="1" kern="1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月</a:t>
                      </a:r>
                      <a:r>
                        <a:rPr lang="en-US" altLang="zh-TW" sz="2800" b="1" kern="1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30</a:t>
                      </a:r>
                      <a:r>
                        <a:rPr lang="zh-TW" altLang="en-US" sz="2800" b="1" kern="1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日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800" b="1" kern="1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08:10-09:10</a:t>
                      </a:r>
                      <a:endParaRPr lang="zh-TW" altLang="en-US" sz="2800" b="1" kern="100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高一、二期末考</a:t>
                      </a:r>
                      <a:endParaRPr lang="zh-TW" sz="160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各班教室</a:t>
                      </a:r>
                      <a:endParaRPr lang="zh-TW" sz="280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60538713"/>
                  </a:ext>
                </a:extLst>
              </a:tr>
              <a:tr h="59849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2800" b="1" kern="1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6</a:t>
                      </a:r>
                      <a:r>
                        <a:rPr lang="zh-TW" altLang="en-US" sz="2800" b="1" kern="1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月</a:t>
                      </a:r>
                      <a:r>
                        <a:rPr lang="en-US" altLang="zh-TW" sz="2800" b="1" kern="1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30</a:t>
                      </a:r>
                      <a:r>
                        <a:rPr lang="zh-TW" altLang="en-US" sz="2800" b="1" kern="1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日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800" b="1" kern="1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09:30-11:00</a:t>
                      </a:r>
                      <a:endParaRPr lang="zh-TW" altLang="en-US" sz="2800" b="1" kern="100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校務會議</a:t>
                      </a:r>
                      <a:endParaRPr lang="zh-TW" sz="160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階梯教室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24627200"/>
                  </a:ext>
                </a:extLst>
              </a:tr>
              <a:tr h="59849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8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TW" altLang="en-US" sz="28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月</a:t>
                      </a:r>
                      <a:r>
                        <a:rPr lang="en-US" altLang="zh-TW" sz="28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TW" altLang="en-US" sz="28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日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kern="1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11:10-12:00</a:t>
                      </a:r>
                      <a:endParaRPr lang="zh-TW" sz="16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kern="100" dirty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休業式</a:t>
                      </a:r>
                      <a:endParaRPr lang="zh-TW" sz="16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明德堂</a:t>
                      </a:r>
                      <a:endParaRPr lang="zh-TW" sz="28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47726575"/>
                  </a:ext>
                </a:extLst>
              </a:tr>
            </a:tbl>
          </a:graphicData>
        </a:graphic>
      </p:graphicFrame>
      <p:sp>
        <p:nvSpPr>
          <p:cNvPr id="2" name="矩形 1">
            <a:extLst>
              <a:ext uri="{FF2B5EF4-FFF2-40B4-BE49-F238E27FC236}">
                <a16:creationId xmlns:a16="http://schemas.microsoft.com/office/drawing/2014/main" id="{CF36E448-ACC2-4ECF-A5B9-EB8DD2E6E2DD}"/>
              </a:ext>
            </a:extLst>
          </p:cNvPr>
          <p:cNvSpPr/>
          <p:nvPr/>
        </p:nvSpPr>
        <p:spPr>
          <a:xfrm>
            <a:off x="838200" y="1402672"/>
            <a:ext cx="10427563" cy="22460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因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因休業式頒獎項次繁多，提前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11:10-12:00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召開，特此公告週知</a:t>
            </a:r>
            <a:r>
              <a:rPr lang="zh-TW" altLang="en-US" sz="28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因因因因</a:t>
            </a:r>
          </a:p>
        </p:txBody>
      </p:sp>
    </p:spTree>
    <p:extLst>
      <p:ext uri="{BB962C8B-B14F-4D97-AF65-F5344CB8AC3E}">
        <p14:creationId xmlns:p14="http://schemas.microsoft.com/office/powerpoint/2010/main" val="253844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60</Words>
  <Application>Microsoft Office PowerPoint</Application>
  <PresentationFormat>寬螢幕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新細明體</vt:lpstr>
      <vt:lpstr>標楷體</vt:lpstr>
      <vt:lpstr>Arial</vt:lpstr>
      <vt:lpstr>Calibri</vt:lpstr>
      <vt:lpstr>Calibri Light</vt:lpstr>
      <vt:lpstr>Times New Roman</vt:lpstr>
      <vt:lpstr>Office 佈景主題</vt:lpstr>
      <vt:lpstr>國立岡山高級中學 會議時程表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國立岡山高級中學 會議時程表</dc:title>
  <dc:creator>user</dc:creator>
  <cp:lastModifiedBy>admin</cp:lastModifiedBy>
  <cp:revision>15</cp:revision>
  <dcterms:created xsi:type="dcterms:W3CDTF">2024-08-28T03:14:36Z</dcterms:created>
  <dcterms:modified xsi:type="dcterms:W3CDTF">2025-06-25T06:24:38Z</dcterms:modified>
</cp:coreProperties>
</file>